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sldIdLst>
    <p:sldId id="256" r:id="rId5"/>
    <p:sldId id="257" r:id="rId6"/>
    <p:sldId id="258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A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BE1648-5DA0-E641-A7DC-C7C3A498CFF8}" v="2" dt="2024-01-23T15:26:32.9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Stijl, gemiddeld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Stijl, gemiddeld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47" autoAdjust="0"/>
    <p:restoredTop sz="93491" autoAdjust="0"/>
  </p:normalViewPr>
  <p:slideViewPr>
    <p:cSldViewPr snapToGrid="0" showGuides="1">
      <p:cViewPr varScale="1">
        <p:scale>
          <a:sx n="104" d="100"/>
          <a:sy n="104" d="100"/>
        </p:scale>
        <p:origin x="142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charset="0"/>
              </a:defRPr>
            </a:lvl1pPr>
          </a:lstStyle>
          <a:p>
            <a:fld id="{70DE778B-9043-6640-BE32-D65768C6815F}" type="datetimeFigureOut">
              <a:rPr lang="nl-NL" smtClean="0"/>
              <a:pPr/>
              <a:t>27-5-2024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charset="0"/>
              </a:defRPr>
            </a:lvl1pPr>
          </a:lstStyle>
          <a:p>
            <a:fld id="{06CED714-CD51-CB44-B8E3-B61CCFEF6695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9380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F8530BF3-D2F2-5B4F-3161-57F45DDA94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36" r="5203" b="6266"/>
          <a:stretch/>
        </p:blipFill>
        <p:spPr>
          <a:xfrm>
            <a:off x="3685653" y="0"/>
            <a:ext cx="8506347" cy="6857999"/>
          </a:xfrm>
          <a:prstGeom prst="rect">
            <a:avLst/>
          </a:prstGeom>
        </p:spPr>
      </p:pic>
      <p:sp>
        <p:nvSpPr>
          <p:cNvPr id="15" name="Titel 1">
            <a:extLst>
              <a:ext uri="{FF2B5EF4-FFF2-40B4-BE49-F238E27FC236}">
                <a16:creationId xmlns:a16="http://schemas.microsoft.com/office/drawing/2014/main" id="{D6F550FA-A19D-E64C-A679-7B226D145C6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5938" y="1268413"/>
            <a:ext cx="3816780" cy="20644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3500"/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de stijl te bewerken</a:t>
            </a:r>
            <a:endParaRPr lang="nl-BE" dirty="0"/>
          </a:p>
        </p:txBody>
      </p:sp>
      <p:sp>
        <p:nvSpPr>
          <p:cNvPr id="16" name="Ondertitel 2">
            <a:extLst>
              <a:ext uri="{FF2B5EF4-FFF2-40B4-BE49-F238E27FC236}">
                <a16:creationId xmlns:a16="http://schemas.microsoft.com/office/drawing/2014/main" id="{91F9B135-8995-8A40-834B-BE2E85FC9AF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5938" y="3429000"/>
            <a:ext cx="4125636" cy="14113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</a:p>
          <a:p>
            <a:endParaRPr lang="nl-NL" dirty="0"/>
          </a:p>
          <a:p>
            <a:endParaRPr lang="nl-NL" dirty="0"/>
          </a:p>
          <a:p>
            <a:endParaRPr lang="nl-BE" dirty="0"/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8823F9B6-F78E-C74D-9285-5E1AB0095A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47" y="5097103"/>
            <a:ext cx="3242219" cy="972094"/>
          </a:xfrm>
          <a:prstGeom prst="rect">
            <a:avLst/>
          </a:prstGeom>
        </p:spPr>
      </p:pic>
      <p:sp>
        <p:nvSpPr>
          <p:cNvPr id="18" name="Ondertitel 2">
            <a:extLst>
              <a:ext uri="{FF2B5EF4-FFF2-40B4-BE49-F238E27FC236}">
                <a16:creationId xmlns:a16="http://schemas.microsoft.com/office/drawing/2014/main" id="{937FBD40-C70F-B147-9EF3-F1AF11312E5D}"/>
              </a:ext>
            </a:extLst>
          </p:cNvPr>
          <p:cNvSpPr txBox="1">
            <a:spLocks/>
          </p:cNvSpPr>
          <p:nvPr userDrawn="1"/>
        </p:nvSpPr>
        <p:spPr>
          <a:xfrm>
            <a:off x="515939" y="6122504"/>
            <a:ext cx="4665662" cy="4779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nl-NL" sz="1500" dirty="0"/>
              <a:t>Elfde-Liniestraat 24, 3500 Hasselt, </a:t>
            </a:r>
            <a:r>
              <a:rPr lang="nl-NL" sz="1500" dirty="0" err="1"/>
              <a:t>www.pxl.be</a:t>
            </a:r>
            <a:endParaRPr lang="nl-NL" sz="15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nl-NL" sz="2000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4294">
          <p15:clr>
            <a:srgbClr val="FBAE40"/>
          </p15:clr>
        </p15:guide>
        <p15:guide id="3" pos="193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15939" y="2528887"/>
            <a:ext cx="11160124" cy="220898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31000"/>
              <a:buFontTx/>
              <a:buNone/>
              <a:tabLst/>
              <a:defRPr sz="2400">
                <a:solidFill>
                  <a:schemeClr val="tx1"/>
                </a:solidFill>
              </a:defRPr>
            </a:lvl1pPr>
            <a:lvl2pPr marL="360000" indent="-171450" algn="l">
              <a:buFont typeface="Arial" panose="020B0604020202020204" pitchFamily="34" charset="0"/>
              <a:buChar char="•"/>
              <a:tabLst/>
              <a:defRPr sz="2000"/>
            </a:lvl2pPr>
            <a:lvl3pPr marL="648000" indent="-254000" algn="l">
              <a:buFont typeface="Wingdings" pitchFamily="2" charset="2"/>
              <a:buChar char="§"/>
              <a:tabLst/>
              <a:defRPr sz="2000"/>
            </a:lvl3pPr>
            <a:lvl4pPr marL="864000" indent="-254000" algn="l">
              <a:buFont typeface="Wingdings" pitchFamily="2" charset="2"/>
              <a:buChar char="§"/>
              <a:tabLst/>
              <a:defRPr sz="2000"/>
            </a:lvl4pPr>
            <a:lvl5pPr marL="801688" indent="-254000" algn="l">
              <a:buFont typeface="Courier New" panose="02070309020205020404" pitchFamily="49" charset="0"/>
              <a:buChar char="o"/>
              <a:tabLst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endParaRPr lang="nl-BE" dirty="0"/>
          </a:p>
        </p:txBody>
      </p: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515939" y="1268413"/>
            <a:ext cx="11160124" cy="1024843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500"/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F14392D-CE18-C743-8E01-6811BB9669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ED812939-1FCB-2142-8AEF-822CCF2696FE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Afbeelding 8">
            <a:extLst>
              <a:ext uri="{FF2B5EF4-FFF2-40B4-BE49-F238E27FC236}">
                <a16:creationId xmlns:a16="http://schemas.microsoft.com/office/drawing/2014/main" id="{A7A44048-D32D-6A41-B26B-1055F6A458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623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515937" y="1268413"/>
            <a:ext cx="11160125" cy="9813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3500"/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8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15937" y="2528888"/>
            <a:ext cx="11160125" cy="311213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2099BEA-F1D0-0A49-A03A-6C267C656F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A7B07A4D-CC42-8843-BF1C-CE75692966FF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Afbeelding 5">
            <a:extLst>
              <a:ext uri="{FF2B5EF4-FFF2-40B4-BE49-F238E27FC236}">
                <a16:creationId xmlns:a16="http://schemas.microsoft.com/office/drawing/2014/main" id="{287FB161-F28D-374B-851D-782ECD484E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571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4294" userDrawn="1">
          <p15:clr>
            <a:srgbClr val="FBAE40"/>
          </p15:clr>
        </p15:guide>
        <p15:guide id="3" pos="193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15937" y="1268413"/>
            <a:ext cx="11160125" cy="126047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5000" b="1"/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5306851A-8E66-F042-B95B-0375BD2E13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027C164D-B36A-4F44-85AE-71F60184BBA6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Afbeelding 4">
            <a:extLst>
              <a:ext uri="{FF2B5EF4-FFF2-40B4-BE49-F238E27FC236}">
                <a16:creationId xmlns:a16="http://schemas.microsoft.com/office/drawing/2014/main" id="{787D0989-ACB1-D947-8280-0CB445260F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15937" y="1274083"/>
            <a:ext cx="11008405" cy="125480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3500"/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15938" y="2528888"/>
            <a:ext cx="4860925" cy="31867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48E1664-3016-1D49-BB32-C2C06FCF72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DE4B7AB9-7ACC-6C42-979D-7F713ACE28EE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Afbeelding 5">
            <a:extLst>
              <a:ext uri="{FF2B5EF4-FFF2-40B4-BE49-F238E27FC236}">
                <a16:creationId xmlns:a16="http://schemas.microsoft.com/office/drawing/2014/main" id="{711B9F9A-E858-794E-ADD2-E455E7241DD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256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78" userDrawn="1">
          <p15:clr>
            <a:srgbClr val="FBAE40"/>
          </p15:clr>
        </p15:guide>
        <p15:guide id="4" orient="horz" pos="79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15937" y="2528889"/>
            <a:ext cx="11160125" cy="3168650"/>
          </a:xfrm>
          <a:prstGeom prst="rect">
            <a:avLst/>
          </a:prstGeom>
        </p:spPr>
        <p:txBody>
          <a:bodyPr lIns="0" tIns="0" rIns="0" bIns="0" numCol="2" spcCol="720000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31000"/>
              <a:buFont typeface="Arial" charset="0"/>
              <a:buChar char="•"/>
              <a:tabLst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</a:p>
          <a:p>
            <a:r>
              <a:rPr lang="nl-NL" dirty="0"/>
              <a:t>Klik om de ondertitelstijl van het model te bewerken</a:t>
            </a:r>
            <a:endParaRPr lang="nl-BE" dirty="0"/>
          </a:p>
          <a:p>
            <a:r>
              <a:rPr lang="nl-NL" dirty="0"/>
              <a:t>Klik om de ondertitelstijl van het model te bewerken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Klik om de ondertitelstijl van het model te bewerken</a:t>
            </a:r>
            <a:endParaRPr lang="nl-BE" dirty="0"/>
          </a:p>
          <a:p>
            <a:r>
              <a:rPr lang="nl-NL" dirty="0"/>
              <a:t>Klik om de ondertitelstijl van het model te bewerken</a:t>
            </a:r>
            <a:endParaRPr lang="nl-BE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515938" y="1268414"/>
            <a:ext cx="11160125" cy="132515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3500"/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13B6EF7-C2E2-6845-85D6-DF799B75C5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3A6F091C-A233-7F47-B910-D8D478B9950C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Afbeelding 5">
            <a:extLst>
              <a:ext uri="{FF2B5EF4-FFF2-40B4-BE49-F238E27FC236}">
                <a16:creationId xmlns:a16="http://schemas.microsoft.com/office/drawing/2014/main" id="{273A70C9-17D4-0D49-902D-73BBE806F65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94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6816725" y="3429000"/>
            <a:ext cx="4859338" cy="238506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31000"/>
              <a:buFont typeface="Arial" charset="0"/>
              <a:buChar char="•"/>
              <a:tabLst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</a:p>
          <a:p>
            <a:r>
              <a:rPr lang="nl-NL" dirty="0"/>
              <a:t>Klik om de ondertitelstijl van het model te bewerken</a:t>
            </a:r>
            <a:endParaRPr lang="nl-BE" dirty="0"/>
          </a:p>
          <a:p>
            <a:r>
              <a:rPr lang="nl-NL" dirty="0"/>
              <a:t>Klik om de ondertitelstijl van het model te bewerken</a:t>
            </a:r>
            <a:endParaRPr lang="nl-BE" dirty="0"/>
          </a:p>
          <a:p>
            <a:endParaRPr lang="nl-BE" dirty="0"/>
          </a:p>
        </p:txBody>
      </p: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6816725" y="1268413"/>
            <a:ext cx="4859338" cy="216058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500"/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de stijl te bewerken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E9421D3-C5B1-6F4F-B95B-79F38ED13E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" y="5952102"/>
            <a:ext cx="1922250" cy="576336"/>
          </a:xfrm>
          <a:prstGeom prst="rect">
            <a:avLst/>
          </a:prstGeom>
        </p:spPr>
      </p:pic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EC40EBDF-43BC-6A42-BA3B-9DBE5CF469CB}"/>
              </a:ext>
            </a:extLst>
          </p:cNvPr>
          <p:cNvCxnSpPr>
            <a:cxnSpLocks/>
          </p:cNvCxnSpPr>
          <p:nvPr userDrawn="1"/>
        </p:nvCxnSpPr>
        <p:spPr>
          <a:xfrm>
            <a:off x="2477311" y="6308725"/>
            <a:ext cx="76509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Afbeelding 5">
            <a:extLst>
              <a:ext uri="{FF2B5EF4-FFF2-40B4-BE49-F238E27FC236}">
                <a16:creationId xmlns:a16="http://schemas.microsoft.com/office/drawing/2014/main" id="{7E536E62-3BDB-D343-BEF0-D3ED6E83D5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9525" y="4627735"/>
            <a:ext cx="3459461" cy="2606486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9866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4" r:id="rId2"/>
    <p:sldLayoutId id="2147483663" r:id="rId3"/>
    <p:sldLayoutId id="2147483667" r:id="rId4"/>
    <p:sldLayoutId id="2147483649" r:id="rId5"/>
    <p:sldLayoutId id="2147483650" r:id="rId6"/>
    <p:sldLayoutId id="2147483668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25" userDrawn="1">
          <p15:clr>
            <a:srgbClr val="F26B43"/>
          </p15:clr>
        </p15:guide>
        <p15:guide id="2" orient="horz" pos="1593" userDrawn="1">
          <p15:clr>
            <a:srgbClr val="F26B43"/>
          </p15:clr>
        </p15:guide>
        <p15:guide id="3" pos="7355" userDrawn="1">
          <p15:clr>
            <a:srgbClr val="F26B43"/>
          </p15:clr>
        </p15:guide>
        <p15:guide id="4" pos="3840" userDrawn="1">
          <p15:clr>
            <a:srgbClr val="F26B43"/>
          </p15:clr>
        </p15:guide>
        <p15:guide id="5" orient="horz" pos="346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  <p15:guide id="8" orient="horz" pos="799" userDrawn="1">
          <p15:clr>
            <a:srgbClr val="F26B43"/>
          </p15:clr>
        </p15:guide>
        <p15:guide id="9" pos="4294" userDrawn="1">
          <p15:clr>
            <a:srgbClr val="F26B43"/>
          </p15:clr>
        </p15:guide>
        <p15:guide id="10" pos="1935" userDrawn="1">
          <p15:clr>
            <a:srgbClr val="F26B43"/>
          </p15:clr>
        </p15:guide>
        <p15:guide id="11" orient="horz" pos="358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76DE2C-F0C5-E444-B591-024EB8A8AF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sz="3600" dirty="0"/>
              <a:t>Soldering station 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7CEA5A6-C523-BE48-B6B5-25271B2EF0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2723321"/>
            <a:ext cx="4125636" cy="1411357"/>
          </a:xfrm>
        </p:spPr>
        <p:txBody>
          <a:bodyPr/>
          <a:lstStyle/>
          <a:p>
            <a:r>
              <a:rPr lang="nl-BE" dirty="0"/>
              <a:t>Project ontwerpen</a:t>
            </a:r>
          </a:p>
          <a:p>
            <a:r>
              <a:rPr lang="nl-NL" dirty="0"/>
              <a:t>Justice Lacroix</a:t>
            </a:r>
            <a:endParaRPr lang="nl-NL" sz="2400" dirty="0"/>
          </a:p>
          <a:p>
            <a:r>
              <a:rPr lang="nl-NL" dirty="0"/>
              <a:t>28</a:t>
            </a:r>
            <a:r>
              <a:rPr lang="nl-NL" sz="2400" dirty="0"/>
              <a:t>/05/2024</a:t>
            </a:r>
          </a:p>
          <a:p>
            <a:r>
              <a:rPr lang="nl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36152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>
            <a:extLst>
              <a:ext uri="{FF2B5EF4-FFF2-40B4-BE49-F238E27FC236}">
                <a16:creationId xmlns:a16="http://schemas.microsoft.com/office/drawing/2014/main" id="{A2124F63-E2BC-3243-A35A-B0E44B246A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The concept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The </a:t>
            </a:r>
            <a:r>
              <a:rPr lang="nl-NL" dirty="0" err="1"/>
              <a:t>importance</a:t>
            </a: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The </a:t>
            </a:r>
            <a:r>
              <a:rPr lang="nl-NL" dirty="0" err="1"/>
              <a:t>guidance</a:t>
            </a:r>
            <a:r>
              <a:rPr lang="nl-NL" dirty="0"/>
              <a:t> </a:t>
            </a:r>
          </a:p>
          <a:p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126EB3D-301E-194D-84D3-70F8E8CAE6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Introduction</a:t>
            </a:r>
            <a:endParaRPr lang="nl-BE" dirty="0"/>
          </a:p>
        </p:txBody>
      </p:sp>
      <p:pic>
        <p:nvPicPr>
          <p:cNvPr id="4" name="Afbeelding 3" descr="Afbeelding met tekst, schermopname, Afdrukken, Brochure&#10;&#10;Automatisch gegenereerde beschrijving">
            <a:extLst>
              <a:ext uri="{FF2B5EF4-FFF2-40B4-BE49-F238E27FC236}">
                <a16:creationId xmlns:a16="http://schemas.microsoft.com/office/drawing/2014/main" id="{B099ABBD-01E2-6B5E-AE0B-9CAD6B69E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20544"/>
            <a:ext cx="3510173" cy="496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43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B7C5F9-17CE-9C4C-8818-3B816F60D9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Component </a:t>
            </a:r>
            <a:r>
              <a:rPr lang="nl-NL" dirty="0" err="1"/>
              <a:t>sourcing</a:t>
            </a:r>
            <a:r>
              <a:rPr lang="nl-NL" dirty="0"/>
              <a:t> 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13CEC14-6FDA-7C41-9C72-850D864B2F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b="0" i="0" dirty="0">
                <a:solidFill>
                  <a:srgbClr val="040C28"/>
                </a:solidFill>
                <a:effectLst/>
                <a:latin typeface="Google Sans"/>
              </a:rPr>
              <a:t>Bill of </a:t>
            </a:r>
            <a:r>
              <a:rPr lang="nl-BE" b="0" i="0" dirty="0" err="1">
                <a:solidFill>
                  <a:srgbClr val="040C28"/>
                </a:solidFill>
                <a:effectLst/>
                <a:latin typeface="Google Sans"/>
              </a:rPr>
              <a:t>Materials</a:t>
            </a:r>
            <a:endParaRPr lang="nl-BE" b="0" i="0" dirty="0">
              <a:solidFill>
                <a:srgbClr val="040C28"/>
              </a:solidFill>
              <a:effectLst/>
              <a:latin typeface="Google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Online </a:t>
            </a:r>
            <a:r>
              <a:rPr lang="nl-NL" dirty="0" err="1"/>
              <a:t>buy</a:t>
            </a: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err="1"/>
              <a:t>Remaining</a:t>
            </a:r>
            <a:r>
              <a:rPr lang="nl-NL" dirty="0"/>
              <a:t> </a:t>
            </a:r>
            <a:r>
              <a:rPr lang="nl-NL" dirty="0" err="1"/>
              <a:t>components</a:t>
            </a:r>
            <a:r>
              <a:rPr lang="nl-NL" dirty="0"/>
              <a:t> </a:t>
            </a:r>
            <a:r>
              <a:rPr lang="nl-NL" dirty="0">
                <a:sym typeface="Wingdings" pitchFamily="2" charset="2"/>
              </a:rPr>
              <a:t> </a:t>
            </a:r>
            <a:r>
              <a:rPr lang="nl-NL" dirty="0" err="1">
                <a:sym typeface="Wingdings" pitchFamily="2" charset="2"/>
              </a:rPr>
              <a:t>Gotron</a:t>
            </a:r>
            <a:r>
              <a:rPr lang="nl-NL" dirty="0">
                <a:sym typeface="Wingdings" pitchFamily="2" charset="2"/>
              </a:rPr>
              <a:t> </a:t>
            </a:r>
            <a:endParaRPr lang="nl-NL" dirty="0"/>
          </a:p>
          <a:p>
            <a:endParaRPr lang="nl-BE" dirty="0"/>
          </a:p>
        </p:txBody>
      </p:sp>
      <p:pic>
        <p:nvPicPr>
          <p:cNvPr id="4" name="Picture 2" descr="Gotron | Home page | Elektronicaspecialist">
            <a:extLst>
              <a:ext uri="{FF2B5EF4-FFF2-40B4-BE49-F238E27FC236}">
                <a16:creationId xmlns:a16="http://schemas.microsoft.com/office/drawing/2014/main" id="{BC87CE49-D7B4-E872-1EEE-74809BDEA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875" y="3931278"/>
            <a:ext cx="3977835" cy="198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0895100B-4175-849A-9B21-E376AC920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365" y="400576"/>
            <a:ext cx="4577363" cy="470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802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B7C5F9-17CE-9C4C-8818-3B816F60D9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Materials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methods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13CEC14-6FDA-7C41-9C72-850D864B2F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err="1"/>
              <a:t>Starting</a:t>
            </a:r>
            <a:r>
              <a:rPr lang="nl-NL" dirty="0"/>
              <a:t> point </a:t>
            </a:r>
            <a:r>
              <a:rPr lang="nl-NL" dirty="0">
                <a:sym typeface="Wingdings" pitchFamily="2" charset="2"/>
              </a:rPr>
              <a:t> </a:t>
            </a:r>
            <a:r>
              <a:rPr lang="nl-NL" dirty="0" err="1">
                <a:sym typeface="Wingdings" pitchFamily="2" charset="2"/>
              </a:rPr>
              <a:t>Elektor</a:t>
            </a:r>
            <a:r>
              <a:rPr lang="nl-NL" dirty="0">
                <a:sym typeface="Wingdings" pitchFamily="2" charset="2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>
                <a:sym typeface="Wingdings" pitchFamily="2" charset="2"/>
              </a:rPr>
              <a:t>The design proces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nl-NL" sz="1600" dirty="0" err="1">
                <a:sym typeface="Wingdings" pitchFamily="2" charset="2"/>
              </a:rPr>
              <a:t>Schematic</a:t>
            </a:r>
            <a:r>
              <a:rPr lang="nl-NL" sz="1600" dirty="0">
                <a:sym typeface="Wingdings" pitchFamily="2" charset="2"/>
              </a:rPr>
              <a:t> </a:t>
            </a:r>
            <a:r>
              <a:rPr lang="nl-NL" sz="1600" dirty="0" err="1">
                <a:sym typeface="Wingdings" pitchFamily="2" charset="2"/>
              </a:rPr>
              <a:t>modifications</a:t>
            </a:r>
            <a:endParaRPr lang="nl-NL" sz="1600" dirty="0">
              <a:sym typeface="Wingdings" pitchFamily="2" charset="2"/>
            </a:endParaRP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nl-NL" sz="1600" dirty="0" err="1">
                <a:sym typeface="Wingdings" pitchFamily="2" charset="2"/>
              </a:rPr>
              <a:t>Custom</a:t>
            </a:r>
            <a:r>
              <a:rPr lang="nl-NL" sz="1600" dirty="0">
                <a:sym typeface="Wingdings" pitchFamily="2" charset="2"/>
              </a:rPr>
              <a:t> PCB design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err="1">
                <a:sym typeface="Wingdings" pitchFamily="2" charset="2"/>
              </a:rPr>
              <a:t>Footprints</a:t>
            </a:r>
            <a:r>
              <a:rPr lang="nl-NL" dirty="0">
                <a:sym typeface="Wingdings" pitchFamily="2" charset="2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>
                <a:sym typeface="Wingdings" pitchFamily="2" charset="2"/>
              </a:rPr>
              <a:t>JLC PCB</a:t>
            </a:r>
          </a:p>
          <a:p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9B102A7-F400-C8B6-A45F-50D7CF6D5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670" y="582723"/>
            <a:ext cx="4497322" cy="3022029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518DDC13-1B90-745B-0EB1-5DF92524E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670" y="3604752"/>
            <a:ext cx="3826596" cy="253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883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B7C5F9-17CE-9C4C-8818-3B816F60D9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/>
              <a:t>Case design 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13CEC14-6FDA-7C41-9C72-850D864B2F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err="1"/>
              <a:t>Fusion</a:t>
            </a:r>
            <a:r>
              <a:rPr lang="nl-NL" dirty="0"/>
              <a:t> 360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The </a:t>
            </a:r>
            <a:r>
              <a:rPr lang="nl-NL" dirty="0" err="1"/>
              <a:t>considerations</a:t>
            </a:r>
            <a:r>
              <a:rPr lang="nl-NL" dirty="0"/>
              <a:t> 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nl-NL" dirty="0" err="1"/>
              <a:t>Dimensions</a:t>
            </a:r>
            <a:r>
              <a:rPr lang="nl-NL" dirty="0"/>
              <a:t> 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nl-NL" dirty="0" err="1"/>
              <a:t>Necessary</a:t>
            </a:r>
            <a:r>
              <a:rPr lang="nl-NL" dirty="0"/>
              <a:t> </a:t>
            </a:r>
            <a:r>
              <a:rPr lang="nl-NL" dirty="0" err="1"/>
              <a:t>openings</a:t>
            </a:r>
            <a:r>
              <a:rPr lang="nl-NL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The </a:t>
            </a:r>
            <a:r>
              <a:rPr lang="nl-NL" dirty="0" err="1"/>
              <a:t>shape</a:t>
            </a: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3D </a:t>
            </a:r>
            <a:r>
              <a:rPr lang="nl-NL" dirty="0" err="1"/>
              <a:t>printing</a:t>
            </a:r>
            <a:endParaRPr lang="nl-NL" dirty="0"/>
          </a:p>
          <a:p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71805062-A60F-0F12-3D51-B4003096A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113" y="1268413"/>
            <a:ext cx="4267645" cy="357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4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B7C5F9-17CE-9C4C-8818-3B816F60D9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Functionality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features 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13CEC14-6FDA-7C41-9C72-850D864B2F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err="1"/>
              <a:t>Temperature</a:t>
            </a:r>
            <a:r>
              <a:rPr lang="nl-NL" dirty="0"/>
              <a:t> control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Display panel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Transportable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 err="1"/>
              <a:t>battery</a:t>
            </a:r>
            <a:r>
              <a:rPr lang="nl-BE" dirty="0"/>
              <a:t> </a:t>
            </a:r>
            <a:r>
              <a:rPr lang="nl-BE" dirty="0" err="1"/>
              <a:t>powered</a:t>
            </a:r>
            <a:endParaRPr lang="nl-B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3868A2C-1002-D23B-215B-D54FA663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946" y="1661391"/>
            <a:ext cx="2531533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008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B7C5F9-17CE-9C4C-8818-3B816F60D9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Testing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13CEC14-6FDA-7C41-9C72-850D864B2F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Different test </a:t>
            </a:r>
            <a:r>
              <a:rPr lang="nl-NL" dirty="0" err="1"/>
              <a:t>conducted</a:t>
            </a:r>
            <a:r>
              <a:rPr lang="nl-NL" dirty="0"/>
              <a:t>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nl-NL" dirty="0"/>
              <a:t>Visual </a:t>
            </a:r>
            <a:r>
              <a:rPr lang="nl-NL" dirty="0" err="1"/>
              <a:t>inspection</a:t>
            </a:r>
            <a:endParaRPr lang="nl-NL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nl-NL" dirty="0"/>
              <a:t>Voltage </a:t>
            </a:r>
            <a:r>
              <a:rPr lang="nl-NL" dirty="0" err="1"/>
              <a:t>measurements</a:t>
            </a:r>
            <a:r>
              <a:rPr lang="nl-NL" dirty="0"/>
              <a:t>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nl-NL" dirty="0"/>
              <a:t> </a:t>
            </a:r>
            <a:r>
              <a:rPr lang="nl-NL" dirty="0" err="1"/>
              <a:t>Functional</a:t>
            </a:r>
            <a:r>
              <a:rPr lang="nl-NL" dirty="0"/>
              <a:t> test </a:t>
            </a:r>
          </a:p>
        </p:txBody>
      </p:sp>
    </p:spTree>
    <p:extLst>
      <p:ext uri="{BB962C8B-B14F-4D97-AF65-F5344CB8AC3E}">
        <p14:creationId xmlns:p14="http://schemas.microsoft.com/office/powerpoint/2010/main" val="2491515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B7C5F9-17CE-9C4C-8818-3B816F60D9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Conclusion</a:t>
            </a:r>
            <a:r>
              <a:rPr lang="nl-NL" dirty="0"/>
              <a:t> 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13CEC14-6FDA-7C41-9C72-850D864B2F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err="1"/>
              <a:t>Growth</a:t>
            </a:r>
            <a:r>
              <a:rPr lang="nl-NL" dirty="0"/>
              <a:t> in PCB design &amp; case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time management</a:t>
            </a:r>
          </a:p>
        </p:txBody>
      </p:sp>
    </p:spTree>
    <p:extLst>
      <p:ext uri="{BB962C8B-B14F-4D97-AF65-F5344CB8AC3E}">
        <p14:creationId xmlns:p14="http://schemas.microsoft.com/office/powerpoint/2010/main" val="3566592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B7C5F9-17CE-9C4C-8818-3B816F60D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064" y="1216978"/>
            <a:ext cx="11160125" cy="981301"/>
          </a:xfrm>
        </p:spPr>
        <p:txBody>
          <a:bodyPr/>
          <a:lstStyle/>
          <a:p>
            <a:r>
              <a:rPr lang="nl-NL" dirty="0"/>
              <a:t>The End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13CEC14-6FDA-7C41-9C72-850D864B2F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5684" y="2379675"/>
            <a:ext cx="7448538" cy="1737346"/>
          </a:xfrm>
        </p:spPr>
        <p:txBody>
          <a:bodyPr/>
          <a:lstStyle/>
          <a:p>
            <a:endParaRPr lang="nl-NL" dirty="0"/>
          </a:p>
        </p:txBody>
      </p:sp>
      <p:pic>
        <p:nvPicPr>
          <p:cNvPr id="3076" name="Picture 4" descr="How to Make a Great “Any Questions” Final PowerPoint Slide (PPT)">
            <a:extLst>
              <a:ext uri="{FF2B5EF4-FFF2-40B4-BE49-F238E27FC236}">
                <a16:creationId xmlns:a16="http://schemas.microsoft.com/office/drawing/2014/main" id="{1DB5E241-8DC8-E1CE-CA82-420B78AA5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746" y="756803"/>
            <a:ext cx="8137236" cy="457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89330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CC274D0A28B4F439698391C4432C98C" ma:contentTypeVersion="" ma:contentTypeDescription="Een nieuw document maken." ma:contentTypeScope="" ma:versionID="405f3f264c404c4508a81ef6ff2c13ba">
  <xsd:schema xmlns:xsd="http://www.w3.org/2001/XMLSchema" xmlns:xs="http://www.w3.org/2001/XMLSchema" xmlns:p="http://schemas.microsoft.com/office/2006/metadata/properties" xmlns:ns1="http://schemas.microsoft.com/sharepoint/v3" xmlns:ns2="2dc40555-4930-49f9-9de7-282035349440" xmlns:ns3="6d15afff-2d91-4ff2-b62c-8b69deba1cb9" targetNamespace="http://schemas.microsoft.com/office/2006/metadata/properties" ma:root="true" ma:fieldsID="3108527a7ab14b745ac42cb450ac2ef6" ns1:_="" ns2:_="" ns3:_="">
    <xsd:import namespace="http://schemas.microsoft.com/sharepoint/v3"/>
    <xsd:import namespace="2dc40555-4930-49f9-9de7-282035349440"/>
    <xsd:import namespace="6d15afff-2d91-4ff2-b62c-8b69deba1cb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2:TaxCatchAll" minOccurs="0"/>
                <xsd:element ref="ns3:lcf76f155ced4ddcb4097134ff3c332f" minOccurs="0"/>
                <xsd:element ref="ns1:_ip_UnifiedCompliancePolicyProperties" minOccurs="0"/>
                <xsd:element ref="ns1:_ip_UnifiedCompliancePolicyUIAction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4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5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c40555-4930-49f9-9de7-28203534944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ae49c30-7b93-4b19-b3b5-c74f3bb22dcc}" ma:internalName="TaxCatchAll" ma:showField="CatchAllData" ma:web="2dc40555-4930-49f9-9de7-28203534944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15afff-2d91-4ff2-b62c-8b69deba1cb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Afbeeldingtags" ma:readOnly="false" ma:fieldId="{5cf76f15-5ced-4ddc-b409-7134ff3c332f}" ma:taxonomyMulti="true" ma:sspId="68e7a3b4-719f-41bf-b6a2-2196479b428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dc40555-4930-49f9-9de7-282035349440" xsi:nil="true"/>
    <lcf76f155ced4ddcb4097134ff3c332f xmlns="6d15afff-2d91-4ff2-b62c-8b69deba1cb9">
      <Terms xmlns="http://schemas.microsoft.com/office/infopath/2007/PartnerControls"/>
    </lcf76f155ced4ddcb4097134ff3c332f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8178072-8850-4566-B3A6-A76CB63EA4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dc40555-4930-49f9-9de7-282035349440"/>
    <ds:schemaRef ds:uri="6d15afff-2d91-4ff2-b62c-8b69deba1c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EB0F04E-2A47-40E5-BAFF-DE4EFA26B110}">
  <ds:schemaRefs>
    <ds:schemaRef ds:uri="http://schemas.microsoft.com/office/2006/metadata/properties"/>
    <ds:schemaRef ds:uri="http://schemas.microsoft.com/office/infopath/2007/PartnerControls"/>
    <ds:schemaRef ds:uri="2dc40555-4930-49f9-9de7-282035349440"/>
    <ds:schemaRef ds:uri="6d15afff-2d91-4ff2-b62c-8b69deba1cb9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1BF22647-9AB1-47FD-A709-700089C3F9E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2635</TotalTime>
  <Words>90</Words>
  <Application>Microsoft Office PowerPoint</Application>
  <PresentationFormat>Breedbeeld</PresentationFormat>
  <Paragraphs>41</Paragraphs>
  <Slides>9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4" baseType="lpstr">
      <vt:lpstr>Arial</vt:lpstr>
      <vt:lpstr>Courier New</vt:lpstr>
      <vt:lpstr>Google Sans</vt:lpstr>
      <vt:lpstr>Wingdings</vt:lpstr>
      <vt:lpstr>Kantoorthema</vt:lpstr>
      <vt:lpstr>Soldering station </vt:lpstr>
      <vt:lpstr>Introduction</vt:lpstr>
      <vt:lpstr>Component sourcing </vt:lpstr>
      <vt:lpstr>Materials and methods</vt:lpstr>
      <vt:lpstr>Case design </vt:lpstr>
      <vt:lpstr>Functionality and features </vt:lpstr>
      <vt:lpstr>Testing</vt:lpstr>
      <vt:lpstr>Conclusion </vt:lpstr>
      <vt:lpstr>The End</vt:lpstr>
    </vt:vector>
  </TitlesOfParts>
  <Company>XIOS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PXL meets &lt;name&gt;</dc:title>
  <dc:creator>Nick Daenen</dc:creator>
  <cp:lastModifiedBy>Justice Lacroix</cp:lastModifiedBy>
  <cp:revision>319</cp:revision>
  <dcterms:created xsi:type="dcterms:W3CDTF">2017-10-12T15:08:04Z</dcterms:created>
  <dcterms:modified xsi:type="dcterms:W3CDTF">2024-05-27T10:32:54Z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95379a6-efcb-4855-97e0-03c6be785496_Enabled">
    <vt:lpwstr>true</vt:lpwstr>
  </property>
  <property fmtid="{D5CDD505-2E9C-101B-9397-08002B2CF9AE}" pid="3" name="MSIP_Label_f95379a6-efcb-4855-97e0-03c6be785496_SetDate">
    <vt:lpwstr>2024-01-23T15:26:35Z</vt:lpwstr>
  </property>
  <property fmtid="{D5CDD505-2E9C-101B-9397-08002B2CF9AE}" pid="4" name="MSIP_Label_f95379a6-efcb-4855-97e0-03c6be785496_Method">
    <vt:lpwstr>Standard</vt:lpwstr>
  </property>
  <property fmtid="{D5CDD505-2E9C-101B-9397-08002B2CF9AE}" pid="5" name="MSIP_Label_f95379a6-efcb-4855-97e0-03c6be785496_Name">
    <vt:lpwstr>f95379a6-efcb-4855-97e0-03c6be785496</vt:lpwstr>
  </property>
  <property fmtid="{D5CDD505-2E9C-101B-9397-08002B2CF9AE}" pid="6" name="MSIP_Label_f95379a6-efcb-4855-97e0-03c6be785496_SiteId">
    <vt:lpwstr>0bff66c5-45db-46ed-8b81-87959e069b90</vt:lpwstr>
  </property>
  <property fmtid="{D5CDD505-2E9C-101B-9397-08002B2CF9AE}" pid="7" name="MSIP_Label_f95379a6-efcb-4855-97e0-03c6be785496_ActionId">
    <vt:lpwstr>a9f0cc40-8e61-4c75-9d59-ed14b115c5b4</vt:lpwstr>
  </property>
  <property fmtid="{D5CDD505-2E9C-101B-9397-08002B2CF9AE}" pid="8" name="MSIP_Label_f95379a6-efcb-4855-97e0-03c6be785496_ContentBits">
    <vt:lpwstr>0</vt:lpwstr>
  </property>
  <property fmtid="{D5CDD505-2E9C-101B-9397-08002B2CF9AE}" pid="9" name="ContentTypeId">
    <vt:lpwstr>0x0101004CC274D0A28B4F439698391C4432C98C</vt:lpwstr>
  </property>
</Properties>
</file>